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53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7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2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40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5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5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43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97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73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21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12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04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D0D66-8C4D-4D84-A2C6-8CABA7EDE821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3605D-0D89-4411-952B-CFDAAA1AFA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35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65163"/>
            <a:ext cx="9144000" cy="2387600"/>
          </a:xfrm>
        </p:spPr>
        <p:txBody>
          <a:bodyPr/>
          <a:lstStyle/>
          <a:p>
            <a:r>
              <a:rPr lang="cs-CZ" dirty="0" smtClean="0"/>
              <a:t>NÁZEV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17135"/>
            <a:ext cx="9144000" cy="192863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Autor: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Vedoucí práce: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Oponent: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4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11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01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3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790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ZÁVĚRY/DISKUZE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898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NÁVRHY/DOPORUČENÍ PRO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321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0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9587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Širokoúhlá obrazovka</PresentationFormat>
  <Paragraphs>12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NÁZEV PRÁCE</vt:lpstr>
      <vt:lpstr>MOTIVACE</vt:lpstr>
      <vt:lpstr>CÍL PRÁCE</vt:lpstr>
      <vt:lpstr>STRUKTURA PRÁCE</vt:lpstr>
      <vt:lpstr>VÝZKUM</vt:lpstr>
      <vt:lpstr>ZÁVĚRY/DISKUZE</vt:lpstr>
      <vt:lpstr>NÁVRHY/DOPORUČENÍ PRO PRAXI</vt:lpstr>
      <vt:lpstr>OTÁZKY OPONENTA</vt:lpstr>
      <vt:lpstr>OTÁZKY VEDOUCÍ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PRÁCE</dc:title>
  <dc:creator>zuzana</dc:creator>
  <cp:lastModifiedBy>spravce</cp:lastModifiedBy>
  <cp:revision>4</cp:revision>
  <dcterms:created xsi:type="dcterms:W3CDTF">2021-09-13T15:06:23Z</dcterms:created>
  <dcterms:modified xsi:type="dcterms:W3CDTF">2024-10-15T15:06:40Z</dcterms:modified>
</cp:coreProperties>
</file>